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7"/>
  </p:handoutMasterIdLst>
  <p:sldIdLst>
    <p:sldId id="263" r:id="rId3"/>
    <p:sldId id="261" r:id="rId4"/>
    <p:sldId id="264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29045577@qq.com" initials="9" lastIdx="1" clrIdx="0"/>
  <p:cmAuthor id="2" name="GHM" initials="G" lastIdx="1" clrIdx="1"/>
  <p:cmAuthor id="3" name="文婷 宋" initials="文婷" lastIdx="1" clrIdx="2"/>
  <p:cmAuthor id="4" name="maria-n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5F"/>
    <a:srgbClr val="72C7A6"/>
    <a:srgbClr val="F80013"/>
    <a:srgbClr val="083396"/>
    <a:srgbClr val="D9D9D9"/>
    <a:srgbClr val="0C0C0C"/>
    <a:srgbClr val="FFFFFF"/>
    <a:srgbClr val="13244A"/>
    <a:srgbClr val="132448"/>
    <a:srgbClr val="132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1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9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image" Target="../media/image2.png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../media/image2.png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88.xml"/><Relationship Id="rId16" Type="http://schemas.openxmlformats.org/officeDocument/2006/relationships/image" Target="../media/image13.png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image" Target="../media/image12.png"/><Relationship Id="rId12" Type="http://schemas.openxmlformats.org/officeDocument/2006/relationships/tags" Target="../tags/tag85.xml"/><Relationship Id="rId11" Type="http://schemas.openxmlformats.org/officeDocument/2006/relationships/image" Target="../media/image11.png"/><Relationship Id="rId10" Type="http://schemas.openxmlformats.org/officeDocument/2006/relationships/tags" Target="../tags/tag84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生科院LOGO_单独院标绿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3355" y="1346200"/>
            <a:ext cx="1699895" cy="180594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-6985" y="-3810"/>
            <a:ext cx="12198350" cy="817880"/>
            <a:chOff x="-11" y="-6"/>
            <a:chExt cx="19210" cy="1288"/>
          </a:xfrm>
        </p:grpSpPr>
        <p:sp>
          <p:nvSpPr>
            <p:cNvPr id="6" name="任意多边形 5"/>
            <p:cNvSpPr/>
            <p:nvPr/>
          </p:nvSpPr>
          <p:spPr>
            <a:xfrm>
              <a:off x="-11" y="-6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91" y="0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622" y="0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987" y="-6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34" y="707"/>
              <a:ext cx="8727" cy="387"/>
            </a:xfrm>
            <a:prstGeom prst="rect">
              <a:avLst/>
            </a:prstGeom>
            <a:solidFill>
              <a:srgbClr val="D6EFE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4" name="图片 13" descr="生科院LOGO_LOGO绿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578"/>
            <a:stretch>
              <a:fillRect/>
            </a:stretch>
          </p:blipFill>
          <p:spPr>
            <a:xfrm>
              <a:off x="14655" y="488"/>
              <a:ext cx="3498" cy="7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8247" y="707"/>
              <a:ext cx="953" cy="387"/>
            </a:xfrm>
            <a:prstGeom prst="rect">
              <a:avLst/>
            </a:prstGeom>
            <a:solidFill>
              <a:srgbClr val="69C4A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8" y="84"/>
              <a:ext cx="3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院训院徽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394970" y="1274445"/>
            <a:ext cx="427355" cy="993140"/>
          </a:xfrm>
          <a:prstGeom prst="roundRect">
            <a:avLst>
              <a:gd name="adj" fmla="val 25452"/>
            </a:avLst>
          </a:prstGeom>
          <a:solidFill>
            <a:srgbClr val="009B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院徽</a:t>
            </a:r>
            <a:endParaRPr lang="zh-CN" altLang="en-US" sz="2000" b="1"/>
          </a:p>
        </p:txBody>
      </p:sp>
      <p:pic>
        <p:nvPicPr>
          <p:cNvPr id="19" name="图片 18" descr="生科院LOGO_院训绿-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8955" y="3429000"/>
            <a:ext cx="1305560" cy="253746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2451100" y="4973320"/>
            <a:ext cx="410210" cy="993140"/>
          </a:xfrm>
          <a:prstGeom prst="roundRect">
            <a:avLst>
              <a:gd name="adj" fmla="val 33746"/>
            </a:avLst>
          </a:prstGeom>
          <a:solidFill>
            <a:srgbClr val="009B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院训</a:t>
            </a:r>
            <a:endParaRPr lang="zh-CN" altLang="en-US" sz="2000" b="1"/>
          </a:p>
        </p:txBody>
      </p:sp>
      <p:grpSp>
        <p:nvGrpSpPr>
          <p:cNvPr id="30" name="组合 29"/>
          <p:cNvGrpSpPr/>
          <p:nvPr/>
        </p:nvGrpSpPr>
        <p:grpSpPr>
          <a:xfrm>
            <a:off x="3936365" y="1198245"/>
            <a:ext cx="7617460" cy="5139055"/>
            <a:chOff x="6157" y="2007"/>
            <a:chExt cx="11996" cy="8093"/>
          </a:xfrm>
        </p:grpSpPr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6199" y="2007"/>
              <a:ext cx="11954" cy="80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 b="1">
                  <a:solidFill>
                    <a:srgbClr val="009B61"/>
                  </a:solidFill>
                </a:rPr>
                <a:t>院训解析</a:t>
              </a:r>
              <a:endParaRPr lang="zh-CN" altLang="en-US" sz="2400" b="1">
                <a:solidFill>
                  <a:srgbClr val="009B61"/>
                </a:solidFill>
              </a:endParaRPr>
            </a:p>
            <a:p>
              <a:endParaRPr lang="zh-CN" altLang="en-US"/>
            </a:p>
            <a:p>
              <a:pPr algn="ctr"/>
              <a:r>
                <a:rPr lang="zh-CN" altLang="en-US" sz="2800" b="1">
                  <a:solidFill>
                    <a:srgbClr val="009B61"/>
                  </a:solidFill>
                  <a:latin typeface="华文行楷" panose="02010800040101010101" charset="-122"/>
                  <a:ea typeface="华文行楷" panose="02010800040101010101" charset="-122"/>
                </a:rPr>
                <a:t>格物精业，济世致远</a:t>
              </a:r>
              <a:endParaRPr lang="zh-CN" altLang="en-US" sz="2000" b="1">
                <a:solidFill>
                  <a:srgbClr val="009B61"/>
                </a:solidFill>
              </a:endParaRPr>
            </a:p>
            <a:p>
              <a:endParaRPr lang="zh-CN" altLang="en-US"/>
            </a:p>
            <a:p>
              <a:r>
                <a:rPr lang="zh-CN" altLang="en-US"/>
                <a:t>      </a:t>
              </a:r>
              <a:r>
                <a:rPr lang="zh-CN" altLang="en-US" sz="2400" b="1">
                  <a:solidFill>
                    <a:srgbClr val="009B61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“格物”</a:t>
              </a:r>
              <a:r>
                <a:rPr lang="zh-CN" altLang="en-US"/>
                <a:t>语出《礼记·大学》“致知在格物，物格而后知至”。意为穷究事物的道理，格物是中华传统文化的独特智慧，成就事业当以此为训。</a:t>
              </a:r>
              <a:endParaRPr lang="zh-CN" altLang="en-US"/>
            </a:p>
            <a:p>
              <a:endParaRPr lang="zh-CN" altLang="en-US"/>
            </a:p>
            <a:p>
              <a:r>
                <a:rPr lang="zh-CN" altLang="en-US"/>
                <a:t>     </a:t>
              </a:r>
              <a:r>
                <a:rPr lang="zh-CN" altLang="en-US" sz="20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 </a:t>
              </a:r>
              <a:r>
                <a:rPr lang="zh-CN" altLang="en-US" sz="2400" b="1">
                  <a:solidFill>
                    <a:srgbClr val="009B61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“精业”</a:t>
              </a:r>
              <a:r>
                <a:rPr lang="zh-CN" altLang="en-US"/>
                <a:t>出自校训“精业济群”。寓意着中国药科大学生命科学与技术学院将秉持学校的教育、办学理念，提倡刻苦钻研，精攻药业，见贤思齐，精益求精，在生命科学与技术领域取得突破。</a:t>
              </a:r>
              <a:endParaRPr lang="zh-CN" altLang="en-US"/>
            </a:p>
            <a:p>
              <a:endParaRPr lang="zh-CN" altLang="en-US"/>
            </a:p>
            <a:p>
              <a:r>
                <a:rPr lang="zh-CN" altLang="en-US"/>
                <a:t>      </a:t>
              </a:r>
              <a:r>
                <a:rPr lang="zh-CN" altLang="en-US" sz="2400" b="1">
                  <a:solidFill>
                    <a:srgbClr val="009B61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“济世”</a:t>
              </a:r>
              <a:r>
                <a:rPr lang="zh-CN" altLang="en-US"/>
                <a:t>出自《论语·雍也》“博施于民，而能济众”。意为广泛地施救于民众，才能救济天下。表示学院为培养济世之才而不懈努力。</a:t>
              </a:r>
              <a:endParaRPr lang="zh-CN" altLang="en-US"/>
            </a:p>
            <a:p>
              <a:endParaRPr lang="zh-CN" altLang="en-US"/>
            </a:p>
            <a:p>
              <a:r>
                <a:rPr lang="zh-CN" altLang="en-US"/>
                <a:t>      </a:t>
              </a:r>
              <a:r>
                <a:rPr lang="zh-CN" altLang="en-US" sz="2400" b="1">
                  <a:solidFill>
                    <a:srgbClr val="009B61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“致远”</a:t>
              </a:r>
              <a:r>
                <a:rPr lang="zh-CN" altLang="en-US"/>
                <a:t>彰显学院的使命是成全每一个追求健康的生命，这是永恒的愿景和不变的初心。</a:t>
              </a:r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157" y="2359"/>
              <a:ext cx="11800" cy="7741"/>
              <a:chOff x="6157" y="2359"/>
              <a:chExt cx="11800" cy="7741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157" y="2359"/>
                <a:ext cx="11800" cy="7741"/>
                <a:chOff x="6157" y="2335"/>
                <a:chExt cx="11800" cy="7741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>
                  <a:off x="6157" y="2335"/>
                  <a:ext cx="4750" cy="24"/>
                </a:xfrm>
                <a:prstGeom prst="line">
                  <a:avLst/>
                </a:prstGeom>
                <a:ln w="28575">
                  <a:solidFill>
                    <a:srgbClr val="009B6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3382" y="2359"/>
                  <a:ext cx="4575" cy="24"/>
                </a:xfrm>
                <a:prstGeom prst="line">
                  <a:avLst/>
                </a:prstGeom>
                <a:ln w="28575">
                  <a:solidFill>
                    <a:srgbClr val="009B6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3382" y="10052"/>
                  <a:ext cx="4575" cy="24"/>
                </a:xfrm>
                <a:prstGeom prst="line">
                  <a:avLst/>
                </a:prstGeom>
                <a:ln w="28575">
                  <a:solidFill>
                    <a:srgbClr val="009B6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接连接符 23"/>
              <p:cNvCxnSpPr/>
              <p:nvPr/>
            </p:nvCxnSpPr>
            <p:spPr>
              <a:xfrm flipH="1">
                <a:off x="6157" y="2359"/>
                <a:ext cx="11" cy="762"/>
              </a:xfrm>
              <a:prstGeom prst="line">
                <a:avLst/>
              </a:prstGeom>
              <a:ln w="28575">
                <a:solidFill>
                  <a:srgbClr val="009B6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直接连接符 24"/>
          <p:cNvCxnSpPr/>
          <p:nvPr/>
        </p:nvCxnSpPr>
        <p:spPr>
          <a:xfrm flipH="1">
            <a:off x="11402695" y="5868035"/>
            <a:ext cx="6985" cy="483870"/>
          </a:xfrm>
          <a:prstGeom prst="line">
            <a:avLst/>
          </a:prstGeom>
          <a:ln w="28575">
            <a:solidFill>
              <a:srgbClr val="009B6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-6985" y="2286000"/>
            <a:ext cx="12253595" cy="2963545"/>
          </a:xfrm>
          <a:prstGeom prst="roundRect">
            <a:avLst>
              <a:gd name="adj" fmla="val 492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13995" y="2790825"/>
            <a:ext cx="2795270" cy="1440180"/>
            <a:chOff x="12050" y="168"/>
            <a:chExt cx="4402" cy="2268"/>
          </a:xfrm>
        </p:grpSpPr>
        <p:pic>
          <p:nvPicPr>
            <p:cNvPr id="6" name="图片 5" descr="生科院LOGO_院训蓝-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02" y="648"/>
              <a:ext cx="2950" cy="1307"/>
            </a:xfrm>
            <a:prstGeom prst="rect">
              <a:avLst/>
            </a:prstGeom>
          </p:spPr>
        </p:pic>
        <p:pic>
          <p:nvPicPr>
            <p:cNvPr id="7" name="图片 6" descr="生科院LOGO_院训蓝-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0" y="168"/>
              <a:ext cx="1167" cy="226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3214370" y="2790825"/>
            <a:ext cx="2795270" cy="1440180"/>
            <a:chOff x="12050" y="2757"/>
            <a:chExt cx="4402" cy="2268"/>
          </a:xfrm>
        </p:grpSpPr>
        <p:pic>
          <p:nvPicPr>
            <p:cNvPr id="9" name="图片 8" descr="生科院LOGO_院训红-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02" y="3237"/>
              <a:ext cx="2950" cy="1307"/>
            </a:xfrm>
            <a:prstGeom prst="rect">
              <a:avLst/>
            </a:prstGeom>
          </p:spPr>
        </p:pic>
        <p:pic>
          <p:nvPicPr>
            <p:cNvPr id="10" name="图片 9" descr="生科院LOGO_院训红-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0" y="2757"/>
              <a:ext cx="1167" cy="2268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262370" y="2790825"/>
            <a:ext cx="2795270" cy="1440180"/>
            <a:chOff x="11979" y="5432"/>
            <a:chExt cx="4402" cy="2268"/>
          </a:xfrm>
        </p:grpSpPr>
        <p:pic>
          <p:nvPicPr>
            <p:cNvPr id="13" name="图片 12" descr="生科院LOGO_院训绿-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31" y="5912"/>
              <a:ext cx="2950" cy="1307"/>
            </a:xfrm>
            <a:prstGeom prst="rect">
              <a:avLst/>
            </a:prstGeom>
          </p:spPr>
        </p:pic>
        <p:pic>
          <p:nvPicPr>
            <p:cNvPr id="14" name="图片 13" descr="生科院LOGO_院训绿-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9" y="5432"/>
              <a:ext cx="1167" cy="2268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9396730" y="2790825"/>
            <a:ext cx="2795270" cy="1440180"/>
            <a:chOff x="11905" y="8107"/>
            <a:chExt cx="4402" cy="2268"/>
          </a:xfrm>
        </p:grpSpPr>
        <p:pic>
          <p:nvPicPr>
            <p:cNvPr id="16" name="图片 15" descr="生科院LOGO_院训白-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57" y="8587"/>
              <a:ext cx="2950" cy="1307"/>
            </a:xfrm>
            <a:prstGeom prst="rect">
              <a:avLst/>
            </a:prstGeom>
          </p:spPr>
        </p:pic>
        <p:pic>
          <p:nvPicPr>
            <p:cNvPr id="17" name="图片 16" descr="生科院LOGO_院训白-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05" y="8107"/>
              <a:ext cx="1167" cy="2268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-6985" y="-3810"/>
            <a:ext cx="12198985" cy="817880"/>
            <a:chOff x="-11" y="-6"/>
            <a:chExt cx="19211" cy="1288"/>
          </a:xfrm>
        </p:grpSpPr>
        <p:sp>
          <p:nvSpPr>
            <p:cNvPr id="3" name="任意多边形 2"/>
            <p:cNvSpPr/>
            <p:nvPr>
              <p:custDataLst>
                <p:tags r:id="rId9"/>
              </p:custDataLst>
            </p:nvPr>
          </p:nvSpPr>
          <p:spPr>
            <a:xfrm>
              <a:off x="-11" y="-6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291" y="0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>
              <p:custDataLst>
                <p:tags r:id="rId11"/>
              </p:custDataLst>
            </p:nvPr>
          </p:nvSpPr>
          <p:spPr>
            <a:xfrm>
              <a:off x="622" y="0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>
              <p:custDataLst>
                <p:tags r:id="rId12"/>
              </p:custDataLst>
            </p:nvPr>
          </p:nvSpPr>
          <p:spPr>
            <a:xfrm>
              <a:off x="987" y="-6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13"/>
              </p:custDataLst>
            </p:nvPr>
          </p:nvSpPr>
          <p:spPr>
            <a:xfrm>
              <a:off x="5834" y="707"/>
              <a:ext cx="8727" cy="387"/>
            </a:xfrm>
            <a:prstGeom prst="rect">
              <a:avLst/>
            </a:prstGeom>
            <a:solidFill>
              <a:srgbClr val="D6EFE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5" name="图片 14" descr="生科院LOGO_LOGO绿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 l="48578"/>
            <a:stretch>
              <a:fillRect/>
            </a:stretch>
          </p:blipFill>
          <p:spPr>
            <a:xfrm>
              <a:off x="14655" y="488"/>
              <a:ext cx="3498" cy="79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16"/>
              </p:custDataLst>
            </p:nvPr>
          </p:nvSpPr>
          <p:spPr>
            <a:xfrm>
              <a:off x="18247" y="707"/>
              <a:ext cx="953" cy="387"/>
            </a:xfrm>
            <a:prstGeom prst="rect">
              <a:avLst/>
            </a:prstGeom>
            <a:solidFill>
              <a:srgbClr val="69C4A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858" y="84"/>
              <a:ext cx="3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各色院训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440055" y="4624705"/>
            <a:ext cx="2183765" cy="375285"/>
          </a:xfrm>
          <a:prstGeom prst="roundRect">
            <a:avLst>
              <a:gd name="adj" fmla="val 34517"/>
            </a:avLst>
          </a:prstGeom>
          <a:solidFill>
            <a:srgbClr val="08339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蓝色透明底院训</a:t>
            </a:r>
            <a:endParaRPr lang="zh-CN" altLang="en-US" b="1"/>
          </a:p>
        </p:txBody>
      </p:sp>
      <p:sp>
        <p:nvSpPr>
          <p:cNvPr id="25" name="圆角矩形 24"/>
          <p:cNvSpPr/>
          <p:nvPr/>
        </p:nvSpPr>
        <p:spPr>
          <a:xfrm>
            <a:off x="3546475" y="4624705"/>
            <a:ext cx="2183765" cy="375285"/>
          </a:xfrm>
          <a:prstGeom prst="roundRect">
            <a:avLst>
              <a:gd name="adj" fmla="val 34517"/>
            </a:avLst>
          </a:prstGeom>
          <a:solidFill>
            <a:srgbClr val="F8001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红色透明底院训</a:t>
            </a:r>
            <a:endParaRPr lang="zh-CN" altLang="en-US" b="1"/>
          </a:p>
        </p:txBody>
      </p:sp>
      <p:sp>
        <p:nvSpPr>
          <p:cNvPr id="26" name="圆角矩形 25"/>
          <p:cNvSpPr/>
          <p:nvPr/>
        </p:nvSpPr>
        <p:spPr>
          <a:xfrm>
            <a:off x="6605270" y="4624705"/>
            <a:ext cx="2183765" cy="375285"/>
          </a:xfrm>
          <a:prstGeom prst="roundRect">
            <a:avLst>
              <a:gd name="adj" fmla="val 34517"/>
            </a:avLst>
          </a:prstGeom>
          <a:solidFill>
            <a:srgbClr val="00985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绿色透明底院训</a:t>
            </a:r>
            <a:endParaRPr lang="zh-CN" altLang="en-US" b="1"/>
          </a:p>
        </p:txBody>
      </p:sp>
      <p:sp>
        <p:nvSpPr>
          <p:cNvPr id="28" name="圆角矩形 27"/>
          <p:cNvSpPr/>
          <p:nvPr/>
        </p:nvSpPr>
        <p:spPr>
          <a:xfrm>
            <a:off x="9664065" y="4624705"/>
            <a:ext cx="2183765" cy="375285"/>
          </a:xfrm>
          <a:prstGeom prst="roundRect">
            <a:avLst>
              <a:gd name="adj" fmla="val 345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白色透明底院训</a:t>
            </a:r>
            <a:endParaRPr lang="zh-CN" altLang="en-US" b="1"/>
          </a:p>
        </p:txBody>
      </p:sp>
      <p:cxnSp>
        <p:nvCxnSpPr>
          <p:cNvPr id="30" name="直接连接符 29"/>
          <p:cNvCxnSpPr/>
          <p:nvPr/>
        </p:nvCxnSpPr>
        <p:spPr>
          <a:xfrm>
            <a:off x="3088640" y="2896870"/>
            <a:ext cx="6985" cy="1581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74410" y="2845435"/>
            <a:ext cx="6985" cy="1581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146540" y="2790825"/>
            <a:ext cx="6985" cy="1581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-6985" y="1579880"/>
            <a:ext cx="12253595" cy="4316095"/>
          </a:xfrm>
          <a:prstGeom prst="roundRect">
            <a:avLst>
              <a:gd name="adj" fmla="val 492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-6985" y="-3810"/>
            <a:ext cx="12198985" cy="817880"/>
            <a:chOff x="-11" y="-6"/>
            <a:chExt cx="19211" cy="1288"/>
          </a:xfrm>
        </p:grpSpPr>
        <p:sp>
          <p:nvSpPr>
            <p:cNvPr id="3" name="任意多边形 2"/>
            <p:cNvSpPr/>
            <p:nvPr>
              <p:custDataLst>
                <p:tags r:id="rId1"/>
              </p:custDataLst>
            </p:nvPr>
          </p:nvSpPr>
          <p:spPr>
            <a:xfrm>
              <a:off x="-11" y="-6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>
              <p:custDataLst>
                <p:tags r:id="rId2"/>
              </p:custDataLst>
            </p:nvPr>
          </p:nvSpPr>
          <p:spPr>
            <a:xfrm>
              <a:off x="291" y="0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>
              <p:custDataLst>
                <p:tags r:id="rId3"/>
              </p:custDataLst>
            </p:nvPr>
          </p:nvSpPr>
          <p:spPr>
            <a:xfrm>
              <a:off x="622" y="0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987" y="-6"/>
              <a:ext cx="5212" cy="1100"/>
            </a:xfrm>
            <a:custGeom>
              <a:avLst/>
              <a:gdLst>
                <a:gd name="connsiteX0" fmla="*/ 0 w 5212"/>
                <a:gd name="connsiteY0" fmla="*/ 0 h 1100"/>
                <a:gd name="connsiteX1" fmla="*/ 4257 w 5212"/>
                <a:gd name="connsiteY1" fmla="*/ 19 h 1100"/>
                <a:gd name="connsiteX2" fmla="*/ 5212 w 5212"/>
                <a:gd name="connsiteY2" fmla="*/ 1100 h 1100"/>
                <a:gd name="connsiteX3" fmla="*/ 0 w 5212"/>
                <a:gd name="connsiteY3" fmla="*/ 1100 h 1100"/>
                <a:gd name="connsiteX4" fmla="*/ 0 w 5212"/>
                <a:gd name="connsiteY4" fmla="*/ 0 h 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" h="1100">
                  <a:moveTo>
                    <a:pt x="0" y="0"/>
                  </a:moveTo>
                  <a:lnTo>
                    <a:pt x="4257" y="19"/>
                  </a:lnTo>
                  <a:lnTo>
                    <a:pt x="5212" y="1100"/>
                  </a:lnTo>
                  <a:lnTo>
                    <a:pt x="0" y="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6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5834" y="707"/>
              <a:ext cx="8727" cy="387"/>
            </a:xfrm>
            <a:prstGeom prst="rect">
              <a:avLst/>
            </a:prstGeom>
            <a:solidFill>
              <a:srgbClr val="D6EFE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5" name="图片 14" descr="生科院LOGO_LOGO绿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48578"/>
            <a:stretch>
              <a:fillRect/>
            </a:stretch>
          </p:blipFill>
          <p:spPr>
            <a:xfrm>
              <a:off x="14655" y="488"/>
              <a:ext cx="3498" cy="79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8"/>
              </p:custDataLst>
            </p:nvPr>
          </p:nvSpPr>
          <p:spPr>
            <a:xfrm>
              <a:off x="18247" y="707"/>
              <a:ext cx="953" cy="387"/>
            </a:xfrm>
            <a:prstGeom prst="rect">
              <a:avLst/>
            </a:prstGeom>
            <a:solidFill>
              <a:srgbClr val="69C4A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858" y="84"/>
              <a:ext cx="3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各色院标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1830070" y="3110230"/>
            <a:ext cx="2183765" cy="375285"/>
          </a:xfrm>
          <a:prstGeom prst="roundRect">
            <a:avLst>
              <a:gd name="adj" fmla="val 34517"/>
            </a:avLst>
          </a:prstGeom>
          <a:solidFill>
            <a:srgbClr val="08339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蓝色透明底院标</a:t>
            </a:r>
            <a:endParaRPr lang="zh-CN" altLang="en-US" b="1"/>
          </a:p>
        </p:txBody>
      </p:sp>
      <p:sp>
        <p:nvSpPr>
          <p:cNvPr id="25" name="圆角矩形 24"/>
          <p:cNvSpPr/>
          <p:nvPr/>
        </p:nvSpPr>
        <p:spPr>
          <a:xfrm>
            <a:off x="1830070" y="5132070"/>
            <a:ext cx="2183765" cy="375285"/>
          </a:xfrm>
          <a:prstGeom prst="roundRect">
            <a:avLst>
              <a:gd name="adj" fmla="val 34517"/>
            </a:avLst>
          </a:prstGeom>
          <a:solidFill>
            <a:srgbClr val="F8001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红色透明底院标</a:t>
            </a:r>
            <a:endParaRPr lang="zh-CN" altLang="en-US" b="1"/>
          </a:p>
        </p:txBody>
      </p:sp>
      <p:sp>
        <p:nvSpPr>
          <p:cNvPr id="26" name="圆角矩形 25"/>
          <p:cNvSpPr/>
          <p:nvPr/>
        </p:nvSpPr>
        <p:spPr>
          <a:xfrm>
            <a:off x="8140700" y="3110230"/>
            <a:ext cx="2183765" cy="375285"/>
          </a:xfrm>
          <a:prstGeom prst="roundRect">
            <a:avLst>
              <a:gd name="adj" fmla="val 34517"/>
            </a:avLst>
          </a:prstGeom>
          <a:solidFill>
            <a:srgbClr val="00985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绿色透明底院标</a:t>
            </a:r>
            <a:endParaRPr lang="zh-CN" altLang="en-US" b="1"/>
          </a:p>
        </p:txBody>
      </p:sp>
      <p:sp>
        <p:nvSpPr>
          <p:cNvPr id="28" name="圆角矩形 27"/>
          <p:cNvSpPr/>
          <p:nvPr/>
        </p:nvSpPr>
        <p:spPr>
          <a:xfrm>
            <a:off x="8140700" y="5132070"/>
            <a:ext cx="2183765" cy="375285"/>
          </a:xfrm>
          <a:prstGeom prst="roundRect">
            <a:avLst>
              <a:gd name="adj" fmla="val 345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白色透明底院标</a:t>
            </a:r>
            <a:endParaRPr lang="zh-CN" altLang="en-US" b="1"/>
          </a:p>
        </p:txBody>
      </p:sp>
      <p:cxnSp>
        <p:nvCxnSpPr>
          <p:cNvPr id="30" name="直接连接符 29"/>
          <p:cNvCxnSpPr/>
          <p:nvPr/>
        </p:nvCxnSpPr>
        <p:spPr>
          <a:xfrm>
            <a:off x="6087110" y="1744980"/>
            <a:ext cx="6985" cy="1581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94095" y="3977005"/>
            <a:ext cx="6985" cy="1581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生科院LOGO_LOGO蓝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4830" y="2098675"/>
            <a:ext cx="5295900" cy="619125"/>
          </a:xfrm>
          <a:prstGeom prst="rect">
            <a:avLst/>
          </a:prstGeom>
        </p:spPr>
      </p:pic>
      <p:pic>
        <p:nvPicPr>
          <p:cNvPr id="7" name="图片 6" descr="生科院LOGO_LOGO红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44830" y="4145280"/>
            <a:ext cx="5346065" cy="625475"/>
          </a:xfrm>
          <a:prstGeom prst="rect">
            <a:avLst/>
          </a:prstGeom>
        </p:spPr>
      </p:pic>
      <p:pic>
        <p:nvPicPr>
          <p:cNvPr id="9" name="图片 8" descr="生科院LOGO_LOGO绿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32550" y="2063750"/>
            <a:ext cx="5600065" cy="654050"/>
          </a:xfrm>
          <a:prstGeom prst="rect">
            <a:avLst/>
          </a:prstGeom>
        </p:spPr>
      </p:pic>
      <p:pic>
        <p:nvPicPr>
          <p:cNvPr id="10" name="图片 9" descr="生科院LOGO_LOGO白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46545" y="4170045"/>
            <a:ext cx="5386070" cy="62865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PP_MARK_KEY" val="5e5a1ea1-1b1f-46d2-80a0-eef0f28e3f0c"/>
  <p:tag name="COMMONDATA" val="eyJoZGlkIjoiMjA4Zjc1YzM4MTIwODAwMDY4YzlmMmUxMGRmZWUzMWEifQ=="/>
  <p:tag name="commondata" val="eyJoZGlkIjoiYzFhMGRlZjRkMGU4NzZhMDVmMTk0MzViN2I3N2ZiMz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38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华文行楷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向朗</cp:lastModifiedBy>
  <cp:revision>192</cp:revision>
  <dcterms:created xsi:type="dcterms:W3CDTF">2019-06-19T02:08:00Z</dcterms:created>
  <dcterms:modified xsi:type="dcterms:W3CDTF">2023-12-06T02:27:55Z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0E9DEE9C9719486C82F17E8A1B979A90_12</vt:lpwstr>
  </property>
</Properties>
</file>